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0" r:id="rId2"/>
  </p:sldMasterIdLst>
  <p:sldIdLst>
    <p:sldId id="258" r:id="rId3"/>
    <p:sldId id="284" r:id="rId4"/>
    <p:sldId id="285" r:id="rId5"/>
    <p:sldId id="286" r:id="rId6"/>
    <p:sldId id="287" r:id="rId7"/>
    <p:sldId id="288" r:id="rId8"/>
    <p:sldId id="29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5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A36C3-31F9-5F44-FCFB-3E0ED97796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566AE9-6E3C-D3A4-BD39-87FC39EC8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841D71-DCD2-CB6A-FCB0-949078173F90}"/>
              </a:ext>
            </a:extLst>
          </p:cNvPr>
          <p:cNvSpPr>
            <a:spLocks noGrp="1"/>
          </p:cNvSpPr>
          <p:nvPr>
            <p:ph type="dt" sz="half" idx="10"/>
          </p:nvPr>
        </p:nvSpPr>
        <p:spPr/>
        <p:txBody>
          <a:bodyPr/>
          <a:lstStyle/>
          <a:p>
            <a:fld id="{B317C8DA-90B1-41BA-89DC-5FD7F9262ED9}" type="datetimeFigureOut">
              <a:rPr lang="en-US" smtClean="0"/>
              <a:t>9/26/2022</a:t>
            </a:fld>
            <a:endParaRPr lang="en-US"/>
          </a:p>
        </p:txBody>
      </p:sp>
      <p:sp>
        <p:nvSpPr>
          <p:cNvPr id="5" name="Footer Placeholder 4">
            <a:extLst>
              <a:ext uri="{FF2B5EF4-FFF2-40B4-BE49-F238E27FC236}">
                <a16:creationId xmlns:a16="http://schemas.microsoft.com/office/drawing/2014/main" id="{90E46885-30E2-C6CB-1C4F-80D3F553D9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E84F49-1D36-7019-5011-A26873E8E4A6}"/>
              </a:ext>
            </a:extLst>
          </p:cNvPr>
          <p:cNvSpPr>
            <a:spLocks noGrp="1"/>
          </p:cNvSpPr>
          <p:nvPr>
            <p:ph type="sldNum" sz="quarter" idx="12"/>
          </p:nvPr>
        </p:nvSpPr>
        <p:spPr/>
        <p:txBody>
          <a:bodyPr/>
          <a:lstStyle/>
          <a:p>
            <a:fld id="{57B05972-9AEB-46CC-B58B-8E431A3ED146}" type="slidenum">
              <a:rPr lang="en-US" smtClean="0"/>
              <a:t>‹#›</a:t>
            </a:fld>
            <a:endParaRPr lang="en-US"/>
          </a:p>
        </p:txBody>
      </p:sp>
    </p:spTree>
    <p:extLst>
      <p:ext uri="{BB962C8B-B14F-4D97-AF65-F5344CB8AC3E}">
        <p14:creationId xmlns:p14="http://schemas.microsoft.com/office/powerpoint/2010/main" val="58603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010-57C0-BAD4-3A0E-6556909081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FF6E02-A576-05E4-19B3-14B40BD2E6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BCA9D-2AB2-4550-9DE6-D1105C86F710}"/>
              </a:ext>
            </a:extLst>
          </p:cNvPr>
          <p:cNvSpPr>
            <a:spLocks noGrp="1"/>
          </p:cNvSpPr>
          <p:nvPr>
            <p:ph type="dt" sz="half" idx="10"/>
          </p:nvPr>
        </p:nvSpPr>
        <p:spPr/>
        <p:txBody>
          <a:bodyPr/>
          <a:lstStyle/>
          <a:p>
            <a:fld id="{B317C8DA-90B1-41BA-89DC-5FD7F9262ED9}" type="datetimeFigureOut">
              <a:rPr lang="en-US" smtClean="0"/>
              <a:t>9/26/2022</a:t>
            </a:fld>
            <a:endParaRPr lang="en-US"/>
          </a:p>
        </p:txBody>
      </p:sp>
      <p:sp>
        <p:nvSpPr>
          <p:cNvPr id="5" name="Footer Placeholder 4">
            <a:extLst>
              <a:ext uri="{FF2B5EF4-FFF2-40B4-BE49-F238E27FC236}">
                <a16:creationId xmlns:a16="http://schemas.microsoft.com/office/drawing/2014/main" id="{7AC753AA-8E46-2687-977C-E43E44B886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B88B1-BC42-520E-6D3D-06D5E7A96480}"/>
              </a:ext>
            </a:extLst>
          </p:cNvPr>
          <p:cNvSpPr>
            <a:spLocks noGrp="1"/>
          </p:cNvSpPr>
          <p:nvPr>
            <p:ph type="sldNum" sz="quarter" idx="12"/>
          </p:nvPr>
        </p:nvSpPr>
        <p:spPr/>
        <p:txBody>
          <a:bodyPr/>
          <a:lstStyle/>
          <a:p>
            <a:fld id="{57B05972-9AEB-46CC-B58B-8E431A3ED146}" type="slidenum">
              <a:rPr lang="en-US" smtClean="0"/>
              <a:t>‹#›</a:t>
            </a:fld>
            <a:endParaRPr lang="en-US"/>
          </a:p>
        </p:txBody>
      </p:sp>
    </p:spTree>
    <p:extLst>
      <p:ext uri="{BB962C8B-B14F-4D97-AF65-F5344CB8AC3E}">
        <p14:creationId xmlns:p14="http://schemas.microsoft.com/office/powerpoint/2010/main" val="392435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228826-376D-BFE4-610E-4C733322C2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38177C-5784-2BC2-0D26-1A1F081085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0BA57-A47D-E2D6-454F-B9A62358326A}"/>
              </a:ext>
            </a:extLst>
          </p:cNvPr>
          <p:cNvSpPr>
            <a:spLocks noGrp="1"/>
          </p:cNvSpPr>
          <p:nvPr>
            <p:ph type="dt" sz="half" idx="10"/>
          </p:nvPr>
        </p:nvSpPr>
        <p:spPr/>
        <p:txBody>
          <a:bodyPr/>
          <a:lstStyle/>
          <a:p>
            <a:fld id="{B317C8DA-90B1-41BA-89DC-5FD7F9262ED9}" type="datetimeFigureOut">
              <a:rPr lang="en-US" smtClean="0"/>
              <a:t>9/26/2022</a:t>
            </a:fld>
            <a:endParaRPr lang="en-US"/>
          </a:p>
        </p:txBody>
      </p:sp>
      <p:sp>
        <p:nvSpPr>
          <p:cNvPr id="5" name="Footer Placeholder 4">
            <a:extLst>
              <a:ext uri="{FF2B5EF4-FFF2-40B4-BE49-F238E27FC236}">
                <a16:creationId xmlns:a16="http://schemas.microsoft.com/office/drawing/2014/main" id="{2332376B-0BA9-DDAD-977B-EDB8FCEF9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B9030-C413-C66A-8552-5481CE0E42E3}"/>
              </a:ext>
            </a:extLst>
          </p:cNvPr>
          <p:cNvSpPr>
            <a:spLocks noGrp="1"/>
          </p:cNvSpPr>
          <p:nvPr>
            <p:ph type="sldNum" sz="quarter" idx="12"/>
          </p:nvPr>
        </p:nvSpPr>
        <p:spPr/>
        <p:txBody>
          <a:bodyPr/>
          <a:lstStyle/>
          <a:p>
            <a:fld id="{57B05972-9AEB-46CC-B58B-8E431A3ED146}" type="slidenum">
              <a:rPr lang="en-US" smtClean="0"/>
              <a:t>‹#›</a:t>
            </a:fld>
            <a:endParaRPr lang="en-US"/>
          </a:p>
        </p:txBody>
      </p:sp>
    </p:spTree>
    <p:extLst>
      <p:ext uri="{BB962C8B-B14F-4D97-AF65-F5344CB8AC3E}">
        <p14:creationId xmlns:p14="http://schemas.microsoft.com/office/powerpoint/2010/main" val="3774871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88FD96-4727-4DCE-87B4-E4C75A0CF173}"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FB27B-BD1A-46AF-9AFF-0F01C6C1ED55}" type="slidenum">
              <a:rPr lang="en-US" smtClean="0"/>
              <a:t>‹#›</a:t>
            </a:fld>
            <a:endParaRPr lang="en-US"/>
          </a:p>
        </p:txBody>
      </p:sp>
    </p:spTree>
    <p:extLst>
      <p:ext uri="{BB962C8B-B14F-4D97-AF65-F5344CB8AC3E}">
        <p14:creationId xmlns:p14="http://schemas.microsoft.com/office/powerpoint/2010/main" val="4019930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88FD96-4727-4DCE-87B4-E4C75A0CF173}"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FB27B-BD1A-46AF-9AFF-0F01C6C1ED5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23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164A-6CBD-1092-9A3B-23C9898FAC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8A79F6-33AC-C124-44E0-CB7BCF1108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AB5E8-4824-2FBD-643A-2672F9C51519}"/>
              </a:ext>
            </a:extLst>
          </p:cNvPr>
          <p:cNvSpPr>
            <a:spLocks noGrp="1"/>
          </p:cNvSpPr>
          <p:nvPr>
            <p:ph type="dt" sz="half" idx="10"/>
          </p:nvPr>
        </p:nvSpPr>
        <p:spPr/>
        <p:txBody>
          <a:bodyPr/>
          <a:lstStyle/>
          <a:p>
            <a:fld id="{B317C8DA-90B1-41BA-89DC-5FD7F9262ED9}" type="datetimeFigureOut">
              <a:rPr lang="en-US" smtClean="0"/>
              <a:t>9/26/2022</a:t>
            </a:fld>
            <a:endParaRPr lang="en-US"/>
          </a:p>
        </p:txBody>
      </p:sp>
      <p:sp>
        <p:nvSpPr>
          <p:cNvPr id="5" name="Footer Placeholder 4">
            <a:extLst>
              <a:ext uri="{FF2B5EF4-FFF2-40B4-BE49-F238E27FC236}">
                <a16:creationId xmlns:a16="http://schemas.microsoft.com/office/drawing/2014/main" id="{28AE7954-C6F5-8450-ED8C-9E0298F49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704B0-E4AB-D18E-3C11-ED4BB7979531}"/>
              </a:ext>
            </a:extLst>
          </p:cNvPr>
          <p:cNvSpPr>
            <a:spLocks noGrp="1"/>
          </p:cNvSpPr>
          <p:nvPr>
            <p:ph type="sldNum" sz="quarter" idx="12"/>
          </p:nvPr>
        </p:nvSpPr>
        <p:spPr/>
        <p:txBody>
          <a:bodyPr/>
          <a:lstStyle/>
          <a:p>
            <a:fld id="{57B05972-9AEB-46CC-B58B-8E431A3ED146}" type="slidenum">
              <a:rPr lang="en-US" smtClean="0"/>
              <a:t>‹#›</a:t>
            </a:fld>
            <a:endParaRPr lang="en-US"/>
          </a:p>
        </p:txBody>
      </p:sp>
    </p:spTree>
    <p:extLst>
      <p:ext uri="{BB962C8B-B14F-4D97-AF65-F5344CB8AC3E}">
        <p14:creationId xmlns:p14="http://schemas.microsoft.com/office/powerpoint/2010/main" val="228743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0F5D8-A78D-AFAE-9C7F-016A13C73B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EEEA77-FDD5-176B-731C-1657F86F2C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10AF2F-B13C-FBAE-06AF-F531C04BE449}"/>
              </a:ext>
            </a:extLst>
          </p:cNvPr>
          <p:cNvSpPr>
            <a:spLocks noGrp="1"/>
          </p:cNvSpPr>
          <p:nvPr>
            <p:ph type="dt" sz="half" idx="10"/>
          </p:nvPr>
        </p:nvSpPr>
        <p:spPr/>
        <p:txBody>
          <a:bodyPr/>
          <a:lstStyle/>
          <a:p>
            <a:fld id="{B317C8DA-90B1-41BA-89DC-5FD7F9262ED9}" type="datetimeFigureOut">
              <a:rPr lang="en-US" smtClean="0"/>
              <a:t>9/26/2022</a:t>
            </a:fld>
            <a:endParaRPr lang="en-US"/>
          </a:p>
        </p:txBody>
      </p:sp>
      <p:sp>
        <p:nvSpPr>
          <p:cNvPr id="5" name="Footer Placeholder 4">
            <a:extLst>
              <a:ext uri="{FF2B5EF4-FFF2-40B4-BE49-F238E27FC236}">
                <a16:creationId xmlns:a16="http://schemas.microsoft.com/office/drawing/2014/main" id="{936EAFC2-980C-CA7C-6ABD-E2BDF0C432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CAE7C-B395-6DF3-5500-EC508324FD7F}"/>
              </a:ext>
            </a:extLst>
          </p:cNvPr>
          <p:cNvSpPr>
            <a:spLocks noGrp="1"/>
          </p:cNvSpPr>
          <p:nvPr>
            <p:ph type="sldNum" sz="quarter" idx="12"/>
          </p:nvPr>
        </p:nvSpPr>
        <p:spPr/>
        <p:txBody>
          <a:bodyPr/>
          <a:lstStyle/>
          <a:p>
            <a:fld id="{57B05972-9AEB-46CC-B58B-8E431A3ED146}" type="slidenum">
              <a:rPr lang="en-US" smtClean="0"/>
              <a:t>‹#›</a:t>
            </a:fld>
            <a:endParaRPr lang="en-US"/>
          </a:p>
        </p:txBody>
      </p:sp>
    </p:spTree>
    <p:extLst>
      <p:ext uri="{BB962C8B-B14F-4D97-AF65-F5344CB8AC3E}">
        <p14:creationId xmlns:p14="http://schemas.microsoft.com/office/powerpoint/2010/main" val="336908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30B51-0745-7359-E2C7-5EDFE0663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15943F-5809-0F64-4CAA-40425C05C6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068033-FC1D-8F53-102B-FDA766FA3D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F505F-CEF7-880C-7ABB-4124912620C4}"/>
              </a:ext>
            </a:extLst>
          </p:cNvPr>
          <p:cNvSpPr>
            <a:spLocks noGrp="1"/>
          </p:cNvSpPr>
          <p:nvPr>
            <p:ph type="dt" sz="half" idx="10"/>
          </p:nvPr>
        </p:nvSpPr>
        <p:spPr/>
        <p:txBody>
          <a:bodyPr/>
          <a:lstStyle/>
          <a:p>
            <a:fld id="{B317C8DA-90B1-41BA-89DC-5FD7F9262ED9}" type="datetimeFigureOut">
              <a:rPr lang="en-US" smtClean="0"/>
              <a:t>9/26/2022</a:t>
            </a:fld>
            <a:endParaRPr lang="en-US"/>
          </a:p>
        </p:txBody>
      </p:sp>
      <p:sp>
        <p:nvSpPr>
          <p:cNvPr id="6" name="Footer Placeholder 5">
            <a:extLst>
              <a:ext uri="{FF2B5EF4-FFF2-40B4-BE49-F238E27FC236}">
                <a16:creationId xmlns:a16="http://schemas.microsoft.com/office/drawing/2014/main" id="{0ED0B675-3DFA-83E9-3497-5608358324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50D03D-CF88-9092-0151-109890EFCE0D}"/>
              </a:ext>
            </a:extLst>
          </p:cNvPr>
          <p:cNvSpPr>
            <a:spLocks noGrp="1"/>
          </p:cNvSpPr>
          <p:nvPr>
            <p:ph type="sldNum" sz="quarter" idx="12"/>
          </p:nvPr>
        </p:nvSpPr>
        <p:spPr/>
        <p:txBody>
          <a:bodyPr/>
          <a:lstStyle/>
          <a:p>
            <a:fld id="{57B05972-9AEB-46CC-B58B-8E431A3ED146}" type="slidenum">
              <a:rPr lang="en-US" smtClean="0"/>
              <a:t>‹#›</a:t>
            </a:fld>
            <a:endParaRPr lang="en-US"/>
          </a:p>
        </p:txBody>
      </p:sp>
    </p:spTree>
    <p:extLst>
      <p:ext uri="{BB962C8B-B14F-4D97-AF65-F5344CB8AC3E}">
        <p14:creationId xmlns:p14="http://schemas.microsoft.com/office/powerpoint/2010/main" val="229029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27D0-679E-45E3-0370-3C3C549A53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4280C7-85C1-BA78-4027-C1DE9571D3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D50401-7328-C365-2A36-FC0BAFBACB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B3F88B-5875-133C-C667-75578F045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FEDD89-490F-D10E-F03F-5E9C290B24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787FDB-517E-2361-022C-E84ECA92FFF3}"/>
              </a:ext>
            </a:extLst>
          </p:cNvPr>
          <p:cNvSpPr>
            <a:spLocks noGrp="1"/>
          </p:cNvSpPr>
          <p:nvPr>
            <p:ph type="dt" sz="half" idx="10"/>
          </p:nvPr>
        </p:nvSpPr>
        <p:spPr/>
        <p:txBody>
          <a:bodyPr/>
          <a:lstStyle/>
          <a:p>
            <a:fld id="{B317C8DA-90B1-41BA-89DC-5FD7F9262ED9}" type="datetimeFigureOut">
              <a:rPr lang="en-US" smtClean="0"/>
              <a:t>9/26/2022</a:t>
            </a:fld>
            <a:endParaRPr lang="en-US"/>
          </a:p>
        </p:txBody>
      </p:sp>
      <p:sp>
        <p:nvSpPr>
          <p:cNvPr id="8" name="Footer Placeholder 7">
            <a:extLst>
              <a:ext uri="{FF2B5EF4-FFF2-40B4-BE49-F238E27FC236}">
                <a16:creationId xmlns:a16="http://schemas.microsoft.com/office/drawing/2014/main" id="{6EA219ED-736C-AC4F-7F49-9779653D96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578971-8B33-380C-2971-A570E562FAEF}"/>
              </a:ext>
            </a:extLst>
          </p:cNvPr>
          <p:cNvSpPr>
            <a:spLocks noGrp="1"/>
          </p:cNvSpPr>
          <p:nvPr>
            <p:ph type="sldNum" sz="quarter" idx="12"/>
          </p:nvPr>
        </p:nvSpPr>
        <p:spPr/>
        <p:txBody>
          <a:bodyPr/>
          <a:lstStyle/>
          <a:p>
            <a:fld id="{57B05972-9AEB-46CC-B58B-8E431A3ED146}" type="slidenum">
              <a:rPr lang="en-US" smtClean="0"/>
              <a:t>‹#›</a:t>
            </a:fld>
            <a:endParaRPr lang="en-US"/>
          </a:p>
        </p:txBody>
      </p:sp>
    </p:spTree>
    <p:extLst>
      <p:ext uri="{BB962C8B-B14F-4D97-AF65-F5344CB8AC3E}">
        <p14:creationId xmlns:p14="http://schemas.microsoft.com/office/powerpoint/2010/main" val="362546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7F480-D7D0-9116-3936-A9686F2A40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F35421-6B2A-1EE4-26AD-D302BCCC6C3C}"/>
              </a:ext>
            </a:extLst>
          </p:cNvPr>
          <p:cNvSpPr>
            <a:spLocks noGrp="1"/>
          </p:cNvSpPr>
          <p:nvPr>
            <p:ph type="dt" sz="half" idx="10"/>
          </p:nvPr>
        </p:nvSpPr>
        <p:spPr/>
        <p:txBody>
          <a:bodyPr/>
          <a:lstStyle/>
          <a:p>
            <a:fld id="{B317C8DA-90B1-41BA-89DC-5FD7F9262ED9}" type="datetimeFigureOut">
              <a:rPr lang="en-US" smtClean="0"/>
              <a:t>9/26/2022</a:t>
            </a:fld>
            <a:endParaRPr lang="en-US"/>
          </a:p>
        </p:txBody>
      </p:sp>
      <p:sp>
        <p:nvSpPr>
          <p:cNvPr id="4" name="Footer Placeholder 3">
            <a:extLst>
              <a:ext uri="{FF2B5EF4-FFF2-40B4-BE49-F238E27FC236}">
                <a16:creationId xmlns:a16="http://schemas.microsoft.com/office/drawing/2014/main" id="{000ABF1C-8505-3CA0-B5B4-58D2E89E3F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F592EE-AF40-DAE2-14CE-C5B17783EE4D}"/>
              </a:ext>
            </a:extLst>
          </p:cNvPr>
          <p:cNvSpPr>
            <a:spLocks noGrp="1"/>
          </p:cNvSpPr>
          <p:nvPr>
            <p:ph type="sldNum" sz="quarter" idx="12"/>
          </p:nvPr>
        </p:nvSpPr>
        <p:spPr/>
        <p:txBody>
          <a:bodyPr/>
          <a:lstStyle/>
          <a:p>
            <a:fld id="{57B05972-9AEB-46CC-B58B-8E431A3ED146}" type="slidenum">
              <a:rPr lang="en-US" smtClean="0"/>
              <a:t>‹#›</a:t>
            </a:fld>
            <a:endParaRPr lang="en-US"/>
          </a:p>
        </p:txBody>
      </p:sp>
    </p:spTree>
    <p:extLst>
      <p:ext uri="{BB962C8B-B14F-4D97-AF65-F5344CB8AC3E}">
        <p14:creationId xmlns:p14="http://schemas.microsoft.com/office/powerpoint/2010/main" val="349803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F01AB-7BE7-248F-FF6F-7F469B94416F}"/>
              </a:ext>
            </a:extLst>
          </p:cNvPr>
          <p:cNvSpPr>
            <a:spLocks noGrp="1"/>
          </p:cNvSpPr>
          <p:nvPr>
            <p:ph type="dt" sz="half" idx="10"/>
          </p:nvPr>
        </p:nvSpPr>
        <p:spPr/>
        <p:txBody>
          <a:bodyPr/>
          <a:lstStyle/>
          <a:p>
            <a:fld id="{B317C8DA-90B1-41BA-89DC-5FD7F9262ED9}" type="datetimeFigureOut">
              <a:rPr lang="en-US" smtClean="0"/>
              <a:t>9/26/2022</a:t>
            </a:fld>
            <a:endParaRPr lang="en-US"/>
          </a:p>
        </p:txBody>
      </p:sp>
      <p:sp>
        <p:nvSpPr>
          <p:cNvPr id="3" name="Footer Placeholder 2">
            <a:extLst>
              <a:ext uri="{FF2B5EF4-FFF2-40B4-BE49-F238E27FC236}">
                <a16:creationId xmlns:a16="http://schemas.microsoft.com/office/drawing/2014/main" id="{5FBAADCF-5CDC-FD67-FEE5-E308D2515E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334375-1979-A62E-4BF6-AE185B7EC558}"/>
              </a:ext>
            </a:extLst>
          </p:cNvPr>
          <p:cNvSpPr>
            <a:spLocks noGrp="1"/>
          </p:cNvSpPr>
          <p:nvPr>
            <p:ph type="sldNum" sz="quarter" idx="12"/>
          </p:nvPr>
        </p:nvSpPr>
        <p:spPr/>
        <p:txBody>
          <a:bodyPr/>
          <a:lstStyle/>
          <a:p>
            <a:fld id="{57B05972-9AEB-46CC-B58B-8E431A3ED146}" type="slidenum">
              <a:rPr lang="en-US" smtClean="0"/>
              <a:t>‹#›</a:t>
            </a:fld>
            <a:endParaRPr lang="en-US"/>
          </a:p>
        </p:txBody>
      </p:sp>
    </p:spTree>
    <p:extLst>
      <p:ext uri="{BB962C8B-B14F-4D97-AF65-F5344CB8AC3E}">
        <p14:creationId xmlns:p14="http://schemas.microsoft.com/office/powerpoint/2010/main" val="2765431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2E340-02F7-28BD-B0F1-2C2DD2DCAB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855482-5626-4F12-C996-1767054F60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82DA7F-E6F9-91D3-B54A-1C3390657B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548AC6-5980-ACC7-CB25-20951C984BD0}"/>
              </a:ext>
            </a:extLst>
          </p:cNvPr>
          <p:cNvSpPr>
            <a:spLocks noGrp="1"/>
          </p:cNvSpPr>
          <p:nvPr>
            <p:ph type="dt" sz="half" idx="10"/>
          </p:nvPr>
        </p:nvSpPr>
        <p:spPr/>
        <p:txBody>
          <a:bodyPr/>
          <a:lstStyle/>
          <a:p>
            <a:fld id="{B317C8DA-90B1-41BA-89DC-5FD7F9262ED9}" type="datetimeFigureOut">
              <a:rPr lang="en-US" smtClean="0"/>
              <a:t>9/26/2022</a:t>
            </a:fld>
            <a:endParaRPr lang="en-US"/>
          </a:p>
        </p:txBody>
      </p:sp>
      <p:sp>
        <p:nvSpPr>
          <p:cNvPr id="6" name="Footer Placeholder 5">
            <a:extLst>
              <a:ext uri="{FF2B5EF4-FFF2-40B4-BE49-F238E27FC236}">
                <a16:creationId xmlns:a16="http://schemas.microsoft.com/office/drawing/2014/main" id="{A3494E8D-8E59-D983-8726-DC74609D85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F54AEC-D572-08BC-CEB2-9309921BF479}"/>
              </a:ext>
            </a:extLst>
          </p:cNvPr>
          <p:cNvSpPr>
            <a:spLocks noGrp="1"/>
          </p:cNvSpPr>
          <p:nvPr>
            <p:ph type="sldNum" sz="quarter" idx="12"/>
          </p:nvPr>
        </p:nvSpPr>
        <p:spPr/>
        <p:txBody>
          <a:bodyPr/>
          <a:lstStyle/>
          <a:p>
            <a:fld id="{57B05972-9AEB-46CC-B58B-8E431A3ED146}" type="slidenum">
              <a:rPr lang="en-US" smtClean="0"/>
              <a:t>‹#›</a:t>
            </a:fld>
            <a:endParaRPr lang="en-US"/>
          </a:p>
        </p:txBody>
      </p:sp>
    </p:spTree>
    <p:extLst>
      <p:ext uri="{BB962C8B-B14F-4D97-AF65-F5344CB8AC3E}">
        <p14:creationId xmlns:p14="http://schemas.microsoft.com/office/powerpoint/2010/main" val="256502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06209-5ABF-70B4-24B8-B2B965870F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C65A43-723C-8F4E-7599-EAAAA74C4C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13702F-C3A4-E1A1-B873-AC9D5E0C1B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A8292-0DEB-8336-B52F-7947E5128108}"/>
              </a:ext>
            </a:extLst>
          </p:cNvPr>
          <p:cNvSpPr>
            <a:spLocks noGrp="1"/>
          </p:cNvSpPr>
          <p:nvPr>
            <p:ph type="dt" sz="half" idx="10"/>
          </p:nvPr>
        </p:nvSpPr>
        <p:spPr/>
        <p:txBody>
          <a:bodyPr/>
          <a:lstStyle/>
          <a:p>
            <a:fld id="{B317C8DA-90B1-41BA-89DC-5FD7F9262ED9}" type="datetimeFigureOut">
              <a:rPr lang="en-US" smtClean="0"/>
              <a:t>9/26/2022</a:t>
            </a:fld>
            <a:endParaRPr lang="en-US"/>
          </a:p>
        </p:txBody>
      </p:sp>
      <p:sp>
        <p:nvSpPr>
          <p:cNvPr id="6" name="Footer Placeholder 5">
            <a:extLst>
              <a:ext uri="{FF2B5EF4-FFF2-40B4-BE49-F238E27FC236}">
                <a16:creationId xmlns:a16="http://schemas.microsoft.com/office/drawing/2014/main" id="{553AD517-CBD0-0795-C93B-9EF5F3F1A9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520405-4509-E5EE-434C-DCE3D6C8E251}"/>
              </a:ext>
            </a:extLst>
          </p:cNvPr>
          <p:cNvSpPr>
            <a:spLocks noGrp="1"/>
          </p:cNvSpPr>
          <p:nvPr>
            <p:ph type="sldNum" sz="quarter" idx="12"/>
          </p:nvPr>
        </p:nvSpPr>
        <p:spPr/>
        <p:txBody>
          <a:bodyPr/>
          <a:lstStyle/>
          <a:p>
            <a:fld id="{57B05972-9AEB-46CC-B58B-8E431A3ED146}" type="slidenum">
              <a:rPr lang="en-US" smtClean="0"/>
              <a:t>‹#›</a:t>
            </a:fld>
            <a:endParaRPr lang="en-US"/>
          </a:p>
        </p:txBody>
      </p:sp>
    </p:spTree>
    <p:extLst>
      <p:ext uri="{BB962C8B-B14F-4D97-AF65-F5344CB8AC3E}">
        <p14:creationId xmlns:p14="http://schemas.microsoft.com/office/powerpoint/2010/main" val="111748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509375-489C-15C1-8C11-B5CE04EFA9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23ACAA-C126-EC37-AAAF-0D5A484C8A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666FD-D934-6E1C-EBCA-87378F96F7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7C8DA-90B1-41BA-89DC-5FD7F9262ED9}" type="datetimeFigureOut">
              <a:rPr lang="en-US" smtClean="0"/>
              <a:t>9/26/2022</a:t>
            </a:fld>
            <a:endParaRPr lang="en-US"/>
          </a:p>
        </p:txBody>
      </p:sp>
      <p:sp>
        <p:nvSpPr>
          <p:cNvPr id="5" name="Footer Placeholder 4">
            <a:extLst>
              <a:ext uri="{FF2B5EF4-FFF2-40B4-BE49-F238E27FC236}">
                <a16:creationId xmlns:a16="http://schemas.microsoft.com/office/drawing/2014/main" id="{714A1E2F-339C-0C13-11FA-59DB065A7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30672A-D3B3-AFE9-AAC9-B8F5EA8232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05972-9AEB-46CC-B58B-8E431A3ED146}" type="slidenum">
              <a:rPr lang="en-US" smtClean="0"/>
              <a:t>‹#›</a:t>
            </a:fld>
            <a:endParaRPr lang="en-US"/>
          </a:p>
        </p:txBody>
      </p:sp>
    </p:spTree>
    <p:extLst>
      <p:ext uri="{BB962C8B-B14F-4D97-AF65-F5344CB8AC3E}">
        <p14:creationId xmlns:p14="http://schemas.microsoft.com/office/powerpoint/2010/main" val="3249336694"/>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E88FD96-4727-4DCE-87B4-E4C75A0CF173}" type="datetimeFigureOut">
              <a:rPr lang="en-US" smtClean="0"/>
              <a:t>9/26/2022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C2FB27B-BD1A-46AF-9AFF-0F01C6C1ED5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170779"/>
      </p:ext>
    </p:extLst>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9886A-7F2C-163B-B115-765F51496BD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A762D11-67BB-5FE0-ED38-A5F1924DD098}"/>
              </a:ext>
            </a:extLst>
          </p:cNvPr>
          <p:cNvSpPr>
            <a:spLocks noGrp="1"/>
          </p:cNvSpPr>
          <p:nvPr>
            <p:ph type="subTitle" idx="1"/>
          </p:nvPr>
        </p:nvSpPr>
        <p:spPr/>
        <p:txBody>
          <a:bodyPr/>
          <a:lstStyle/>
          <a:p>
            <a:endParaRPr lang="en-US"/>
          </a:p>
        </p:txBody>
      </p:sp>
      <p:pic>
        <p:nvPicPr>
          <p:cNvPr id="5" name="Picture 4" descr="Map&#10;&#10;Description automatically generated">
            <a:extLst>
              <a:ext uri="{FF2B5EF4-FFF2-40B4-BE49-F238E27FC236}">
                <a16:creationId xmlns:a16="http://schemas.microsoft.com/office/drawing/2014/main" id="{ADEAD5FF-2DEC-A810-7524-F862858C6646}"/>
              </a:ext>
            </a:extLst>
          </p:cNvPr>
          <p:cNvPicPr>
            <a:picLocks noChangeAspect="1"/>
          </p:cNvPicPr>
          <p:nvPr/>
        </p:nvPicPr>
        <p:blipFill rotWithShape="1">
          <a:blip r:embed="rId2">
            <a:extLst>
              <a:ext uri="{28A0092B-C50C-407E-A947-70E740481C1C}">
                <a14:useLocalDpi xmlns:a14="http://schemas.microsoft.com/office/drawing/2010/main" val="0"/>
              </a:ext>
            </a:extLst>
          </a:blip>
          <a:srcRect l="11553" r="11240"/>
          <a:stretch/>
        </p:blipFill>
        <p:spPr>
          <a:xfrm>
            <a:off x="-705559" y="-24661"/>
            <a:ext cx="13664077" cy="6858000"/>
          </a:xfrm>
          <a:prstGeom prst="rect">
            <a:avLst/>
          </a:prstGeom>
        </p:spPr>
      </p:pic>
    </p:spTree>
    <p:extLst>
      <p:ext uri="{BB962C8B-B14F-4D97-AF65-F5344CB8AC3E}">
        <p14:creationId xmlns:p14="http://schemas.microsoft.com/office/powerpoint/2010/main" val="3255369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73D81CD-E682-6C2C-B65E-955E38E17C5D}"/>
              </a:ext>
            </a:extLst>
          </p:cNvPr>
          <p:cNvSpPr>
            <a:spLocks noGrp="1"/>
          </p:cNvSpPr>
          <p:nvPr>
            <p:ph type="subTitle" idx="1"/>
          </p:nvPr>
        </p:nvSpPr>
        <p:spPr>
          <a:xfrm>
            <a:off x="360218" y="4008437"/>
            <a:ext cx="10769600" cy="1655762"/>
          </a:xfrm>
        </p:spPr>
        <p:txBody>
          <a:bodyPr>
            <a:noAutofit/>
          </a:bodyPr>
          <a:lstStyle/>
          <a:p>
            <a:pPr marL="0" marR="0">
              <a:lnSpc>
                <a:spcPct val="115000"/>
              </a:lnSpc>
              <a:spcBef>
                <a:spcPts val="0"/>
              </a:spcBef>
              <a:spcAft>
                <a:spcPts val="0"/>
              </a:spcAft>
            </a:pPr>
            <a:r>
              <a:rPr lang="en-US" sz="3000" dirty="0">
                <a:effectLst/>
                <a:latin typeface="Georgia" panose="02040502050405020303" pitchFamily="18" charset="0"/>
                <a:ea typeface="Calibri" panose="020F0502020204030204" pitchFamily="34" charset="0"/>
                <a:cs typeface="Times New Roman" panose="02020603050405020304" pitchFamily="18" charset="0"/>
              </a:rPr>
              <a:t>Good evening!  How is everyone tonight?  I’m </a:t>
            </a:r>
            <a:r>
              <a:rPr lang="en-US" sz="3000" dirty="0" err="1">
                <a:effectLst/>
                <a:latin typeface="Georgia" panose="02040502050405020303" pitchFamily="18" charset="0"/>
                <a:ea typeface="Calibri" panose="020F0502020204030204" pitchFamily="34" charset="0"/>
                <a:cs typeface="Times New Roman" panose="02020603050405020304" pitchFamily="18" charset="0"/>
              </a:rPr>
              <a:t>Marrie</a:t>
            </a:r>
            <a:r>
              <a:rPr lang="en-US" sz="3000" dirty="0">
                <a:effectLst/>
                <a:latin typeface="Georgia" panose="02040502050405020303" pitchFamily="18" charset="0"/>
                <a:ea typeface="Calibri" panose="020F0502020204030204" pitchFamily="34" charset="0"/>
                <a:cs typeface="Times New Roman" panose="02020603050405020304" pitchFamily="18" charset="0"/>
              </a:rPr>
              <a:t> </a:t>
            </a:r>
            <a:r>
              <a:rPr lang="en-US" sz="3000" dirty="0" err="1">
                <a:effectLst/>
                <a:latin typeface="Georgia" panose="02040502050405020303" pitchFamily="18" charset="0"/>
                <a:ea typeface="Calibri" panose="020F0502020204030204" pitchFamily="34" charset="0"/>
                <a:cs typeface="Times New Roman" panose="02020603050405020304" pitchFamily="18" charset="0"/>
              </a:rPr>
              <a:t>Bottelson</a:t>
            </a:r>
            <a:r>
              <a:rPr lang="en-US" sz="3000" dirty="0">
                <a:effectLst/>
                <a:latin typeface="Georgia" panose="02040502050405020303" pitchFamily="18" charset="0"/>
                <a:ea typeface="Calibri" panose="020F0502020204030204" pitchFamily="34" charset="0"/>
                <a:cs typeface="Times New Roman" panose="02020603050405020304" pitchFamily="18" charset="0"/>
              </a:rPr>
              <a:t>. I am super happy to be here tonight with all of you.  I am an artist and that is what brought me to MSS. </a:t>
            </a:r>
          </a:p>
          <a:p>
            <a:pPr marL="0" marR="0">
              <a:lnSpc>
                <a:spcPct val="115000"/>
              </a:lnSpc>
              <a:spcBef>
                <a:spcPts val="0"/>
              </a:spcBef>
              <a:spcAft>
                <a:spcPts val="0"/>
              </a:spcAft>
            </a:pPr>
            <a:r>
              <a:rPr lang="en-US" sz="3000" dirty="0">
                <a:effectLst/>
                <a:latin typeface="Georgia" panose="02040502050405020303" pitchFamily="18" charset="0"/>
                <a:ea typeface="Calibri" panose="020F0502020204030204" pitchFamily="34" charset="0"/>
                <a:cs typeface="Times New Roman" panose="02020603050405020304" pitchFamily="18" charset="0"/>
              </a:rPr>
              <a:t>I wanted to pursue my art </a:t>
            </a:r>
          </a:p>
          <a:p>
            <a:pPr marL="0" marR="0">
              <a:lnSpc>
                <a:spcPct val="115000"/>
              </a:lnSpc>
              <a:spcBef>
                <a:spcPts val="0"/>
              </a:spcBef>
              <a:spcAft>
                <a:spcPts val="0"/>
              </a:spcAft>
            </a:pPr>
            <a:r>
              <a:rPr lang="en-US" sz="3000" dirty="0">
                <a:effectLst/>
                <a:latin typeface="Georgia" panose="02040502050405020303" pitchFamily="18" charset="0"/>
                <a:ea typeface="Calibri" panose="020F0502020204030204" pitchFamily="34" charset="0"/>
                <a:cs typeface="Times New Roman" panose="02020603050405020304" pitchFamily="18" charset="0"/>
              </a:rPr>
              <a:t>and MSS is such a great opportunity for me.</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000" dirty="0">
                <a:effectLst/>
                <a:latin typeface="Georgia" panose="02040502050405020303" pitchFamily="18" charset="0"/>
                <a:ea typeface="Calibri" panose="020F0502020204030204" pitchFamily="34" charset="0"/>
                <a:cs typeface="Times New Roman" panose="02020603050405020304" pitchFamily="18"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Graphical user interface&#10;&#10;Description automatically generated">
            <a:extLst>
              <a:ext uri="{FF2B5EF4-FFF2-40B4-BE49-F238E27FC236}">
                <a16:creationId xmlns:a16="http://schemas.microsoft.com/office/drawing/2014/main" id="{22E325DC-F549-7865-6CE6-2FA0AF911791}"/>
              </a:ext>
            </a:extLst>
          </p:cNvPr>
          <p:cNvPicPr>
            <a:picLocks noChangeAspect="1"/>
          </p:cNvPicPr>
          <p:nvPr/>
        </p:nvPicPr>
        <p:blipFill rotWithShape="1">
          <a:blip r:embed="rId2">
            <a:extLst>
              <a:ext uri="{28A0092B-C50C-407E-A947-70E740481C1C}">
                <a14:useLocalDpi xmlns:a14="http://schemas.microsoft.com/office/drawing/2010/main" val="0"/>
              </a:ext>
            </a:extLst>
          </a:blip>
          <a:srcRect t="19659" b="43447"/>
          <a:stretch/>
        </p:blipFill>
        <p:spPr>
          <a:xfrm>
            <a:off x="3498982" y="323271"/>
            <a:ext cx="4492071" cy="3590925"/>
          </a:xfrm>
          <a:prstGeom prst="rect">
            <a:avLst/>
          </a:prstGeom>
        </p:spPr>
      </p:pic>
    </p:spTree>
    <p:extLst>
      <p:ext uri="{BB962C8B-B14F-4D97-AF65-F5344CB8AC3E}">
        <p14:creationId xmlns:p14="http://schemas.microsoft.com/office/powerpoint/2010/main" val="4155558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73D81CD-E682-6C2C-B65E-955E38E17C5D}"/>
              </a:ext>
            </a:extLst>
          </p:cNvPr>
          <p:cNvSpPr>
            <a:spLocks noGrp="1"/>
          </p:cNvSpPr>
          <p:nvPr>
            <p:ph type="subTitle" idx="1"/>
          </p:nvPr>
        </p:nvSpPr>
        <p:spPr>
          <a:xfrm>
            <a:off x="157017" y="4165456"/>
            <a:ext cx="11877964" cy="1655762"/>
          </a:xfrm>
        </p:spPr>
        <p:txBody>
          <a:bodyPr>
            <a:noAutofit/>
          </a:bodyPr>
          <a:lstStyle/>
          <a:p>
            <a:pPr marL="0" marR="0">
              <a:lnSpc>
                <a:spcPct val="115000"/>
              </a:lnSpc>
              <a:spcBef>
                <a:spcPts val="0"/>
              </a:spcBef>
              <a:spcAft>
                <a:spcPts val="0"/>
              </a:spcAft>
            </a:pPr>
            <a:r>
              <a:rPr lang="en-US" sz="3000" dirty="0">
                <a:effectLst/>
                <a:latin typeface="Georgia" panose="02040502050405020303" pitchFamily="18" charset="0"/>
                <a:ea typeface="Calibri" panose="020F0502020204030204" pitchFamily="34" charset="0"/>
                <a:cs typeface="Times New Roman" panose="02020603050405020304" pitchFamily="18" charset="0"/>
              </a:rPr>
              <a:t>Before I joined MSS, I went to another program. But I was involved in MSS through my art in </a:t>
            </a:r>
            <a:r>
              <a:rPr lang="en-US" sz="3000" dirty="0" err="1">
                <a:effectLst/>
                <a:latin typeface="Georgia" panose="02040502050405020303" pitchFamily="18" charset="0"/>
                <a:ea typeface="Calibri" panose="020F0502020204030204" pitchFamily="34" charset="0"/>
                <a:cs typeface="Times New Roman" panose="02020603050405020304" pitchFamily="18" charset="0"/>
              </a:rPr>
              <a:t>CoLab</a:t>
            </a:r>
            <a:r>
              <a:rPr lang="en-US" sz="3000" dirty="0">
                <a:effectLst/>
                <a:latin typeface="Georgia" panose="02040502050405020303" pitchFamily="18" charset="0"/>
                <a:ea typeface="Calibri" panose="020F0502020204030204" pitchFamily="34" charset="0"/>
                <a:cs typeface="Times New Roman" panose="02020603050405020304" pitchFamily="18" charset="0"/>
              </a:rPr>
              <a:t>, now called Eye to Eye. I really liked the people and the focus on art at MSS. So, I decided to sign up to come to MSS early this year!  I love it here!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Graphical user interface&#10;&#10;Description automatically generated">
            <a:extLst>
              <a:ext uri="{FF2B5EF4-FFF2-40B4-BE49-F238E27FC236}">
                <a16:creationId xmlns:a16="http://schemas.microsoft.com/office/drawing/2014/main" id="{6F1B6000-2CAA-D2BE-4C89-C8E1EDDEF3C3}"/>
              </a:ext>
            </a:extLst>
          </p:cNvPr>
          <p:cNvPicPr>
            <a:picLocks noChangeAspect="1"/>
          </p:cNvPicPr>
          <p:nvPr/>
        </p:nvPicPr>
        <p:blipFill rotWithShape="1">
          <a:blip r:embed="rId2">
            <a:extLst>
              <a:ext uri="{28A0092B-C50C-407E-A947-70E740481C1C}">
                <a14:useLocalDpi xmlns:a14="http://schemas.microsoft.com/office/drawing/2010/main" val="0"/>
              </a:ext>
            </a:extLst>
          </a:blip>
          <a:srcRect l="1" t="21280" r="393" b="45051"/>
          <a:stretch/>
        </p:blipFill>
        <p:spPr>
          <a:xfrm>
            <a:off x="3548540" y="209982"/>
            <a:ext cx="5094919" cy="3731491"/>
          </a:xfrm>
          <a:prstGeom prst="rect">
            <a:avLst/>
          </a:prstGeom>
        </p:spPr>
      </p:pic>
    </p:spTree>
    <p:extLst>
      <p:ext uri="{BB962C8B-B14F-4D97-AF65-F5344CB8AC3E}">
        <p14:creationId xmlns:p14="http://schemas.microsoft.com/office/powerpoint/2010/main" val="294330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73D81CD-E682-6C2C-B65E-955E38E17C5D}"/>
              </a:ext>
            </a:extLst>
          </p:cNvPr>
          <p:cNvSpPr>
            <a:spLocks noGrp="1"/>
          </p:cNvSpPr>
          <p:nvPr>
            <p:ph type="subTitle" idx="1"/>
          </p:nvPr>
        </p:nvSpPr>
        <p:spPr>
          <a:xfrm>
            <a:off x="157018" y="4063855"/>
            <a:ext cx="11877964" cy="1655762"/>
          </a:xfrm>
        </p:spPr>
        <p:txBody>
          <a:bodyPr>
            <a:noAutofit/>
          </a:bodyPr>
          <a:lstStyle/>
          <a:p>
            <a:pPr marL="0" marR="0">
              <a:lnSpc>
                <a:spcPct val="115000"/>
              </a:lnSpc>
              <a:spcBef>
                <a:spcPts val="0"/>
              </a:spcBef>
              <a:spcAft>
                <a:spcPts val="0"/>
              </a:spcAft>
            </a:pPr>
            <a:r>
              <a:rPr lang="en-US" sz="3000" dirty="0">
                <a:effectLst/>
                <a:latin typeface="Georgia" panose="02040502050405020303" pitchFamily="18" charset="0"/>
                <a:ea typeface="Calibri" panose="020F0502020204030204" pitchFamily="34" charset="0"/>
                <a:cs typeface="Times New Roman" panose="02020603050405020304" pitchFamily="18" charset="0"/>
              </a:rPr>
              <a:t>I am included at MSS for being myself. Being with people who like me and make me feel included is very important to me. I can focus on art, which is my passion. My art includes cats and flowers, among other things. Some of my art is in the art sale tonight. Having my interests supported makes me feel included and like I belong.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Map&#10;&#10;Description automatically generated with medium confidence">
            <a:extLst>
              <a:ext uri="{FF2B5EF4-FFF2-40B4-BE49-F238E27FC236}">
                <a16:creationId xmlns:a16="http://schemas.microsoft.com/office/drawing/2014/main" id="{403EC8F9-0BF4-9874-53FB-698B1308D06F}"/>
              </a:ext>
            </a:extLst>
          </p:cNvPr>
          <p:cNvPicPr>
            <a:picLocks noChangeAspect="1"/>
          </p:cNvPicPr>
          <p:nvPr/>
        </p:nvPicPr>
        <p:blipFill rotWithShape="1">
          <a:blip r:embed="rId2">
            <a:extLst>
              <a:ext uri="{28A0092B-C50C-407E-A947-70E740481C1C}">
                <a14:useLocalDpi xmlns:a14="http://schemas.microsoft.com/office/drawing/2010/main" val="0"/>
              </a:ext>
            </a:extLst>
          </a:blip>
          <a:srcRect t="28417" r="2436" b="26196"/>
          <a:stretch/>
        </p:blipFill>
        <p:spPr>
          <a:xfrm>
            <a:off x="4282475" y="255760"/>
            <a:ext cx="3429888" cy="3457113"/>
          </a:xfrm>
          <a:prstGeom prst="rect">
            <a:avLst/>
          </a:prstGeom>
        </p:spPr>
      </p:pic>
    </p:spTree>
    <p:extLst>
      <p:ext uri="{BB962C8B-B14F-4D97-AF65-F5344CB8AC3E}">
        <p14:creationId xmlns:p14="http://schemas.microsoft.com/office/powerpoint/2010/main" val="1151625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73D81CD-E682-6C2C-B65E-955E38E17C5D}"/>
              </a:ext>
            </a:extLst>
          </p:cNvPr>
          <p:cNvSpPr>
            <a:spLocks noGrp="1"/>
          </p:cNvSpPr>
          <p:nvPr>
            <p:ph type="subTitle" idx="1"/>
          </p:nvPr>
        </p:nvSpPr>
        <p:spPr>
          <a:xfrm>
            <a:off x="314036" y="4507201"/>
            <a:ext cx="11877964" cy="1655762"/>
          </a:xfrm>
        </p:spPr>
        <p:txBody>
          <a:bodyPr>
            <a:noAutofit/>
          </a:bodyPr>
          <a:lstStyle/>
          <a:p>
            <a:pPr marL="0" marR="0">
              <a:lnSpc>
                <a:spcPct val="115000"/>
              </a:lnSpc>
              <a:spcBef>
                <a:spcPts val="0"/>
              </a:spcBef>
              <a:spcAft>
                <a:spcPts val="0"/>
              </a:spcAft>
            </a:pPr>
            <a:r>
              <a:rPr lang="en-US" sz="3000" dirty="0">
                <a:effectLst/>
                <a:latin typeface="Georgia" panose="02040502050405020303" pitchFamily="18" charset="0"/>
                <a:ea typeface="Calibri" panose="020F0502020204030204" pitchFamily="34" charset="0"/>
                <a:cs typeface="Times New Roman" panose="02020603050405020304" pitchFamily="18" charset="0"/>
              </a:rPr>
              <a:t>While I need some help, I am active, independent and quite spirited.  I love to go shopping. I am close with my mom and enjoy time with my friends. Being valued by friends and family, doing the things </a:t>
            </a:r>
            <a:br>
              <a:rPr lang="en-US" sz="3000" dirty="0">
                <a:effectLst/>
                <a:latin typeface="Georgia" panose="02040502050405020303" pitchFamily="18" charset="0"/>
                <a:ea typeface="Calibri" panose="020F0502020204030204" pitchFamily="34" charset="0"/>
                <a:cs typeface="Times New Roman" panose="02020603050405020304" pitchFamily="18" charset="0"/>
              </a:rPr>
            </a:br>
            <a:r>
              <a:rPr lang="en-US" sz="3000" dirty="0">
                <a:effectLst/>
                <a:latin typeface="Georgia" panose="02040502050405020303" pitchFamily="18" charset="0"/>
                <a:ea typeface="Calibri" panose="020F0502020204030204" pitchFamily="34" charset="0"/>
                <a:cs typeface="Times New Roman" panose="02020603050405020304" pitchFamily="18" charset="0"/>
              </a:rPr>
              <a:t>I love, that is what inclusive means to me.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Graphical user interface, website&#10;&#10;Description automatically generated">
            <a:extLst>
              <a:ext uri="{FF2B5EF4-FFF2-40B4-BE49-F238E27FC236}">
                <a16:creationId xmlns:a16="http://schemas.microsoft.com/office/drawing/2014/main" id="{9D6F8D0D-88C1-BC76-2A07-38381ECD2D90}"/>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1033" b="51205"/>
          <a:stretch/>
        </p:blipFill>
        <p:spPr>
          <a:xfrm>
            <a:off x="3453319" y="174457"/>
            <a:ext cx="5478911" cy="3926344"/>
          </a:xfrm>
          <a:prstGeom prst="rect">
            <a:avLst/>
          </a:prstGeom>
        </p:spPr>
      </p:pic>
    </p:spTree>
    <p:extLst>
      <p:ext uri="{BB962C8B-B14F-4D97-AF65-F5344CB8AC3E}">
        <p14:creationId xmlns:p14="http://schemas.microsoft.com/office/powerpoint/2010/main" val="504169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73D81CD-E682-6C2C-B65E-955E38E17C5D}"/>
              </a:ext>
            </a:extLst>
          </p:cNvPr>
          <p:cNvSpPr>
            <a:spLocks noGrp="1"/>
          </p:cNvSpPr>
          <p:nvPr>
            <p:ph type="subTitle" idx="1"/>
          </p:nvPr>
        </p:nvSpPr>
        <p:spPr>
          <a:xfrm>
            <a:off x="157018" y="3955082"/>
            <a:ext cx="11877964" cy="1655762"/>
          </a:xfrm>
        </p:spPr>
        <p:txBody>
          <a:bodyPr>
            <a:noAutofit/>
          </a:bodyPr>
          <a:lstStyle/>
          <a:p>
            <a:pPr marL="0" marR="0">
              <a:lnSpc>
                <a:spcPct val="115000"/>
              </a:lnSpc>
              <a:spcBef>
                <a:spcPts val="0"/>
              </a:spcBef>
              <a:spcAft>
                <a:spcPts val="0"/>
              </a:spcAft>
            </a:pPr>
            <a:r>
              <a:rPr lang="en-US" sz="3000" dirty="0">
                <a:effectLst/>
                <a:latin typeface="Georgia" panose="02040502050405020303" pitchFamily="18" charset="0"/>
                <a:ea typeface="Calibri" panose="020F0502020204030204" pitchFamily="34" charset="0"/>
                <a:cs typeface="Times New Roman" panose="02020603050405020304" pitchFamily="18" charset="0"/>
              </a:rPr>
              <a:t>Tonight, you have the opportunity to support MSS </a:t>
            </a:r>
            <a:br>
              <a:rPr lang="en-US" sz="3000" dirty="0">
                <a:effectLst/>
                <a:latin typeface="Georgia" panose="02040502050405020303" pitchFamily="18" charset="0"/>
                <a:ea typeface="Calibri" panose="020F0502020204030204" pitchFamily="34" charset="0"/>
                <a:cs typeface="Times New Roman" panose="02020603050405020304" pitchFamily="18" charset="0"/>
              </a:rPr>
            </a:br>
            <a:r>
              <a:rPr lang="en-US" sz="3000" dirty="0">
                <a:effectLst/>
                <a:latin typeface="Georgia" panose="02040502050405020303" pitchFamily="18" charset="0"/>
                <a:ea typeface="Calibri" panose="020F0502020204030204" pitchFamily="34" charset="0"/>
                <a:cs typeface="Times New Roman" panose="02020603050405020304" pitchFamily="18" charset="0"/>
              </a:rPr>
              <a:t>and work towards a more inclusive community. </a:t>
            </a:r>
            <a:br>
              <a:rPr lang="en-US" sz="3000" dirty="0">
                <a:effectLst/>
                <a:latin typeface="Georgia" panose="02040502050405020303" pitchFamily="18" charset="0"/>
                <a:ea typeface="Calibri" panose="020F0502020204030204" pitchFamily="34" charset="0"/>
                <a:cs typeface="Times New Roman" panose="02020603050405020304" pitchFamily="18" charset="0"/>
              </a:rPr>
            </a:br>
            <a:r>
              <a:rPr lang="en-US" sz="3000" dirty="0">
                <a:effectLst/>
                <a:latin typeface="Georgia" panose="02040502050405020303" pitchFamily="18" charset="0"/>
                <a:ea typeface="Calibri" panose="020F0502020204030204" pitchFamily="34" charset="0"/>
                <a:cs typeface="Times New Roman" panose="02020603050405020304" pitchFamily="18" charset="0"/>
              </a:rPr>
              <a:t>I hope you will be generous and support all of us </a:t>
            </a:r>
            <a:br>
              <a:rPr lang="en-US" sz="3000" dirty="0">
                <a:effectLst/>
                <a:latin typeface="Georgia" panose="02040502050405020303" pitchFamily="18" charset="0"/>
                <a:ea typeface="Calibri" panose="020F0502020204030204" pitchFamily="34" charset="0"/>
                <a:cs typeface="Times New Roman" panose="02020603050405020304" pitchFamily="18" charset="0"/>
              </a:rPr>
            </a:br>
            <a:r>
              <a:rPr lang="en-US" sz="3000" dirty="0">
                <a:effectLst/>
                <a:latin typeface="Georgia" panose="02040502050405020303" pitchFamily="18" charset="0"/>
                <a:ea typeface="Calibri" panose="020F0502020204030204" pitchFamily="34" charset="0"/>
                <a:cs typeface="Times New Roman" panose="02020603050405020304" pitchFamily="18" charset="0"/>
              </a:rPr>
              <a:t>who love and rely on MSS.  </a:t>
            </a:r>
          </a:p>
          <a:p>
            <a:pPr marL="0" marR="0">
              <a:lnSpc>
                <a:spcPct val="115000"/>
              </a:lnSpc>
              <a:spcBef>
                <a:spcPts val="0"/>
              </a:spcBef>
              <a:spcAft>
                <a:spcPts val="0"/>
              </a:spcAft>
            </a:pPr>
            <a:r>
              <a:rPr lang="en-US" sz="3000" dirty="0">
                <a:effectLst/>
                <a:latin typeface="Georgia" panose="02040502050405020303" pitchFamily="18" charset="0"/>
                <a:ea typeface="Calibri" panose="020F0502020204030204" pitchFamily="34" charset="0"/>
                <a:cs typeface="Times New Roman" panose="02020603050405020304" pitchFamily="18" charset="0"/>
              </a:rPr>
              <a:t>We need you to make it happen.</a:t>
            </a:r>
            <a:r>
              <a:rPr lang="en-US" sz="3000" dirty="0">
                <a:latin typeface="Calibri" panose="020F0502020204030204" pitchFamily="34" charset="0"/>
                <a:ea typeface="Calibri" panose="020F0502020204030204" pitchFamily="34" charset="0"/>
                <a:cs typeface="Times New Roman" panose="02020603050405020304" pitchFamily="18" charset="0"/>
              </a:rPr>
              <a:t> </a:t>
            </a:r>
            <a:r>
              <a:rPr lang="en-US" sz="3000" dirty="0">
                <a:effectLst/>
                <a:latin typeface="Georgia" panose="02040502050405020303" pitchFamily="18" charset="0"/>
                <a:ea typeface="Calibri" panose="020F0502020204030204" pitchFamily="34" charset="0"/>
                <a:cs typeface="Times New Roman" panose="02020603050405020304" pitchFamily="18" charset="0"/>
              </a:rPr>
              <a:t>Thank you.</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000" dirty="0">
                <a:effectLst/>
                <a:latin typeface="Georgia" panose="02040502050405020303" pitchFamily="18" charset="0"/>
                <a:ea typeface="Calibri" panose="020F0502020204030204" pitchFamily="34" charset="0"/>
                <a:cs typeface="Times New Roman" panose="02020603050405020304" pitchFamily="18"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pplication&#10;&#10;Description automatically generated with medium confidence">
            <a:extLst>
              <a:ext uri="{FF2B5EF4-FFF2-40B4-BE49-F238E27FC236}">
                <a16:creationId xmlns:a16="http://schemas.microsoft.com/office/drawing/2014/main" id="{508AF59A-15A5-06C7-2151-B7FB2869CF58}"/>
              </a:ext>
            </a:extLst>
          </p:cNvPr>
          <p:cNvPicPr>
            <a:picLocks noChangeAspect="1"/>
          </p:cNvPicPr>
          <p:nvPr/>
        </p:nvPicPr>
        <p:blipFill rotWithShape="1">
          <a:blip r:embed="rId2">
            <a:extLst>
              <a:ext uri="{28A0092B-C50C-407E-A947-70E740481C1C}">
                <a14:useLocalDpi xmlns:a14="http://schemas.microsoft.com/office/drawing/2010/main" val="0"/>
              </a:ext>
            </a:extLst>
          </a:blip>
          <a:srcRect t="21306" r="1032" b="33050"/>
          <a:stretch/>
        </p:blipFill>
        <p:spPr>
          <a:xfrm>
            <a:off x="4150070" y="143855"/>
            <a:ext cx="3891860" cy="3889047"/>
          </a:xfrm>
          <a:prstGeom prst="rect">
            <a:avLst/>
          </a:prstGeom>
        </p:spPr>
      </p:pic>
    </p:spTree>
    <p:extLst>
      <p:ext uri="{BB962C8B-B14F-4D97-AF65-F5344CB8AC3E}">
        <p14:creationId xmlns:p14="http://schemas.microsoft.com/office/powerpoint/2010/main" val="218950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9886A-7F2C-163B-B115-765F51496BD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A762D11-67BB-5FE0-ED38-A5F1924DD098}"/>
              </a:ext>
            </a:extLst>
          </p:cNvPr>
          <p:cNvSpPr>
            <a:spLocks noGrp="1"/>
          </p:cNvSpPr>
          <p:nvPr>
            <p:ph type="subTitle" idx="1"/>
          </p:nvPr>
        </p:nvSpPr>
        <p:spPr/>
        <p:txBody>
          <a:bodyPr/>
          <a:lstStyle/>
          <a:p>
            <a:endParaRPr lang="en-US"/>
          </a:p>
        </p:txBody>
      </p:sp>
      <p:pic>
        <p:nvPicPr>
          <p:cNvPr id="5" name="Picture 4" descr="Map&#10;&#10;Description automatically generated">
            <a:extLst>
              <a:ext uri="{FF2B5EF4-FFF2-40B4-BE49-F238E27FC236}">
                <a16:creationId xmlns:a16="http://schemas.microsoft.com/office/drawing/2014/main" id="{ADEAD5FF-2DEC-A810-7524-F862858C6646}"/>
              </a:ext>
            </a:extLst>
          </p:cNvPr>
          <p:cNvPicPr>
            <a:picLocks noChangeAspect="1"/>
          </p:cNvPicPr>
          <p:nvPr/>
        </p:nvPicPr>
        <p:blipFill rotWithShape="1">
          <a:blip r:embed="rId2">
            <a:extLst>
              <a:ext uri="{28A0092B-C50C-407E-A947-70E740481C1C}">
                <a14:useLocalDpi xmlns:a14="http://schemas.microsoft.com/office/drawing/2010/main" val="0"/>
              </a:ext>
            </a:extLst>
          </a:blip>
          <a:srcRect l="11553" r="11240"/>
          <a:stretch/>
        </p:blipFill>
        <p:spPr>
          <a:xfrm>
            <a:off x="-705559" y="-24661"/>
            <a:ext cx="13664077" cy="6858000"/>
          </a:xfrm>
          <a:prstGeom prst="rect">
            <a:avLst/>
          </a:prstGeom>
        </p:spPr>
      </p:pic>
    </p:spTree>
    <p:extLst>
      <p:ext uri="{BB962C8B-B14F-4D97-AF65-F5344CB8AC3E}">
        <p14:creationId xmlns:p14="http://schemas.microsoft.com/office/powerpoint/2010/main" val="1581783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467</TotalTime>
  <Words>295</Words>
  <Application>Microsoft Office PowerPoint</Application>
  <PresentationFormat>Widescreen</PresentationFormat>
  <Paragraphs>10</Paragraphs>
  <Slides>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Georgia</vt:lpstr>
      <vt:lpstr>Office Theme</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 Fox</dc:creator>
  <cp:lastModifiedBy>Shannon Brumbaugh</cp:lastModifiedBy>
  <cp:revision>24</cp:revision>
  <dcterms:created xsi:type="dcterms:W3CDTF">2022-08-17T13:02:03Z</dcterms:created>
  <dcterms:modified xsi:type="dcterms:W3CDTF">2022-09-26T20:02:56Z</dcterms:modified>
</cp:coreProperties>
</file>